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3422-49F7-22E0-AFA6-CDEDD0019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82CE09-F219-AF11-11F9-5F26CC090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E8A6E-BF80-1860-00C0-067EE8491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DCFF-0C00-4810-9424-A9D2B7EEF189}" type="datetimeFigureOut">
              <a:rPr lang="en-AU" smtClean="0"/>
              <a:t>20/01/2023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CBDA6-932D-19C6-5150-CA3C9DCAD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BF3D0-965F-3E9D-9D04-4FE41DFA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B5E63-85EA-4B6C-B669-08E97D90DD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332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2A7D3-A522-C6FC-859D-538CBAF54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AA3F2-7A54-8BAA-394E-2C3C33861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2BA27-2B8C-2663-D3C6-F42205500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DCFF-0C00-4810-9424-A9D2B7EEF189}" type="datetimeFigureOut">
              <a:rPr lang="en-AU" smtClean="0"/>
              <a:t>20/01/2023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CFBD2-43C1-9417-A8D2-17A2213F3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AA397-C2A9-6E7C-96A0-95897688E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B5E63-85EA-4B6C-B669-08E97D90DD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39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657AB9-F0D4-C064-27B1-0C1E74EBC4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B24F0-F614-89AF-F650-6F498945B5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E9B6A-5FEE-8AA2-D487-E82271FD6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DCFF-0C00-4810-9424-A9D2B7EEF189}" type="datetimeFigureOut">
              <a:rPr lang="en-AU" smtClean="0"/>
              <a:t>20/01/2023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F65A1-393E-FE47-C35C-E3215922F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C2C8B-E74D-20C6-489F-C7A82319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B5E63-85EA-4B6C-B669-08E97D90DD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658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1CA19-8BE9-1BEC-9594-609226C1B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84094-626A-440D-2126-95AFB0A1F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15B48-136C-25F0-52DF-734590198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DCFF-0C00-4810-9424-A9D2B7EEF189}" type="datetimeFigureOut">
              <a:rPr lang="en-AU" smtClean="0"/>
              <a:t>20/01/2023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DA57B-4547-1126-65A0-8DF6615EC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43521-B478-0402-7ECE-5108A9440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B5E63-85EA-4B6C-B669-08E97D90DD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740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798C8-D56A-BD85-3279-180F0FFD2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B91AF-0AAE-CB24-7DE8-4AE8F6AB5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ACD27-2305-7173-1F16-E741208DC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DCFF-0C00-4810-9424-A9D2B7EEF189}" type="datetimeFigureOut">
              <a:rPr lang="en-AU" smtClean="0"/>
              <a:t>20/01/2023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7DF55-BC08-DE28-3C6D-735FA430D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FC934-0167-B6BF-CCAD-0EE9193C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B5E63-85EA-4B6C-B669-08E97D90DD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32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1C30E-17D2-C57A-2830-80B4EE169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34904-0C0A-250A-C09D-D3590D25AD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2C05E8-4352-6262-6175-9B6E25061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C33DDE-9EC8-A5B4-08E7-0D280D5C5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DCFF-0C00-4810-9424-A9D2B7EEF189}" type="datetimeFigureOut">
              <a:rPr lang="en-AU" smtClean="0"/>
              <a:t>20/01/2023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6E2FA-9947-F694-B827-05112C89C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B8B3E-F25F-90CE-45C0-6F159AC11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B5E63-85EA-4B6C-B669-08E97D90DD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9364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5B75A-FF7F-B222-D0E7-605CD40A6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F2F3E-5BDE-FC34-0BC1-A91E6A816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848DA-C0A3-9618-F342-CD0F18260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3A8852-9532-EDC7-DE94-88CCD62285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F8D176-0AB3-CAFD-7041-98DC45944F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630B27-120F-D17B-CE3D-CFE7CAD58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DCFF-0C00-4810-9424-A9D2B7EEF189}" type="datetimeFigureOut">
              <a:rPr lang="en-AU" smtClean="0"/>
              <a:t>20/01/2023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E741D2-F3A6-8709-0E95-6F7859FDF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906CC4-06C3-2DF1-76A1-749DF03F1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B5E63-85EA-4B6C-B669-08E97D90DD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620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D4C07-2834-9C2E-4E22-43E130567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1C79C8-2718-627E-AEF9-A3915FAB7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DCFF-0C00-4810-9424-A9D2B7EEF189}" type="datetimeFigureOut">
              <a:rPr lang="en-AU" smtClean="0"/>
              <a:t>20/01/2023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06F72-51F4-C78C-D95A-C7C1DD90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98A5B0-46DC-0E6B-39C1-D86B2A322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B5E63-85EA-4B6C-B669-08E97D90DD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128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EEA0E0-4775-DBBF-34D4-BB7D50B24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DCFF-0C00-4810-9424-A9D2B7EEF189}" type="datetimeFigureOut">
              <a:rPr lang="en-AU" smtClean="0"/>
              <a:t>20/01/2023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642C72-0ED1-305F-2D0E-949A7B057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F09D6-5AFE-AAD6-9655-B19D3BA5C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B5E63-85EA-4B6C-B669-08E97D90DD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9322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652D6-F3B2-B185-A936-D04B7A394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54287-07DB-AC52-79B4-379C45020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DEACBA-C075-C357-89B3-FF0CBB836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0F106-A456-8950-5967-7055E8D7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DCFF-0C00-4810-9424-A9D2B7EEF189}" type="datetimeFigureOut">
              <a:rPr lang="en-AU" smtClean="0"/>
              <a:t>20/01/2023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77772-302E-5360-A167-3B9B5C471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FED3D-5262-AA33-E2F9-4DB8B0A78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B5E63-85EA-4B6C-B669-08E97D90DD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6058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DC746-9465-D570-E7B5-FA9B29AC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6E4EFD-3F5E-960F-D979-031A89DF8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BA3740-1850-6E84-8378-38E580B89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86350-CC56-EF9F-47B5-AF37499F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DCFF-0C00-4810-9424-A9D2B7EEF189}" type="datetimeFigureOut">
              <a:rPr lang="en-AU" smtClean="0"/>
              <a:t>20/01/2023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D68446-D76E-DE0E-9072-46D7AF8F2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BB7FB-4D5C-E4DE-1A48-FABB83F8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B5E63-85EA-4B6C-B669-08E97D90DD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1278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416C3C-6C10-E613-42D7-050834D6B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83C81-8B68-4D20-882C-46B7C50BE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04D6D-E5B9-77CB-C178-C477711200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CDCFF-0C00-4810-9424-A9D2B7EEF189}" type="datetimeFigureOut">
              <a:rPr lang="en-AU" smtClean="0"/>
              <a:t>20/01/2023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CB0D8-396E-275A-3978-0B7AAB516C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26FAA-3027-3EAB-A569-C31101D46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B5E63-85EA-4B6C-B669-08E97D90DD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576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ign in a park&#10;&#10;Description automatically generated with low confidence">
            <a:extLst>
              <a:ext uri="{FF2B5EF4-FFF2-40B4-BE49-F238E27FC236}">
                <a16:creationId xmlns:a16="http://schemas.microsoft.com/office/drawing/2014/main" id="{931638E5-859F-4046-D3C7-33B84BB0C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A06543-DEF8-8FBE-1D90-87B40E742DAE}"/>
              </a:ext>
            </a:extLst>
          </p:cNvPr>
          <p:cNvSpPr txBox="1"/>
          <p:nvPr/>
        </p:nvSpPr>
        <p:spPr>
          <a:xfrm>
            <a:off x="2754790" y="227162"/>
            <a:ext cx="7079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err="1">
                <a:solidFill>
                  <a:schemeClr val="bg1"/>
                </a:solidFill>
              </a:rPr>
              <a:t>Maurie</a:t>
            </a:r>
            <a:r>
              <a:rPr lang="en-AU" sz="2400" b="1" dirty="0">
                <a:solidFill>
                  <a:schemeClr val="bg1"/>
                </a:solidFill>
              </a:rPr>
              <a:t> White Park is located in Pitt Street and is named after Mr </a:t>
            </a:r>
            <a:r>
              <a:rPr lang="en-AU" sz="2400" b="1" dirty="0" err="1">
                <a:solidFill>
                  <a:schemeClr val="bg1"/>
                </a:solidFill>
              </a:rPr>
              <a:t>Maurie</a:t>
            </a:r>
            <a:r>
              <a:rPr lang="en-AU" sz="2400" b="1" dirty="0">
                <a:solidFill>
                  <a:schemeClr val="bg1"/>
                </a:solidFill>
              </a:rPr>
              <a:t> White who was a well regarded, long serving volunteer historian. </a:t>
            </a:r>
          </a:p>
        </p:txBody>
      </p:sp>
    </p:spTree>
    <p:extLst>
      <p:ext uri="{BB962C8B-B14F-4D97-AF65-F5344CB8AC3E}">
        <p14:creationId xmlns:p14="http://schemas.microsoft.com/office/powerpoint/2010/main" val="2515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26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Ward</dc:creator>
  <cp:lastModifiedBy>Vanessa Ward</cp:lastModifiedBy>
  <cp:revision>1</cp:revision>
  <dcterms:created xsi:type="dcterms:W3CDTF">2023-01-20T06:05:05Z</dcterms:created>
  <dcterms:modified xsi:type="dcterms:W3CDTF">2023-01-20T06:10:20Z</dcterms:modified>
</cp:coreProperties>
</file>